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57" r:id="rId4"/>
    <p:sldId id="259" r:id="rId5"/>
    <p:sldId id="262" r:id="rId6"/>
    <p:sldId id="261" r:id="rId7"/>
    <p:sldId id="26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E2F644-B2CB-487A-8D05-F3B4071A9AB6}" type="datetimeFigureOut">
              <a:rPr lang="en-US" smtClean="0"/>
              <a:pPr/>
              <a:t>9/11/2009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1F3733-00B0-480A-B31D-93ADABAC16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E2F644-B2CB-487A-8D05-F3B4071A9AB6}" type="datetimeFigureOut">
              <a:rPr lang="en-US" smtClean="0"/>
              <a:pPr/>
              <a:t>9/11/2009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1F3733-00B0-480A-B31D-93ADABAC16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E2F644-B2CB-487A-8D05-F3B4071A9AB6}" type="datetimeFigureOut">
              <a:rPr lang="en-US" smtClean="0"/>
              <a:pPr/>
              <a:t>9/11/2009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1F3733-00B0-480A-B31D-93ADABAC16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E2F644-B2CB-487A-8D05-F3B4071A9AB6}" type="datetimeFigureOut">
              <a:rPr lang="en-US" smtClean="0"/>
              <a:pPr/>
              <a:t>9/11/2009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1F3733-00B0-480A-B31D-93ADABAC16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E2F644-B2CB-487A-8D05-F3B4071A9AB6}" type="datetimeFigureOut">
              <a:rPr lang="en-US" smtClean="0"/>
              <a:pPr/>
              <a:t>9/11/2009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1F3733-00B0-480A-B31D-93ADABAC16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E2F644-B2CB-487A-8D05-F3B4071A9AB6}" type="datetimeFigureOut">
              <a:rPr lang="en-US" smtClean="0"/>
              <a:pPr/>
              <a:t>9/11/2009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1F3733-00B0-480A-B31D-93ADABAC16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E2F644-B2CB-487A-8D05-F3B4071A9AB6}" type="datetimeFigureOut">
              <a:rPr lang="en-US" smtClean="0"/>
              <a:pPr/>
              <a:t>9/11/2009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1F3733-00B0-480A-B31D-93ADABAC16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E2F644-B2CB-487A-8D05-F3B4071A9AB6}" type="datetimeFigureOut">
              <a:rPr lang="en-US" smtClean="0"/>
              <a:pPr/>
              <a:t>9/11/2009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1F3733-00B0-480A-B31D-93ADABAC16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E2F644-B2CB-487A-8D05-F3B4071A9AB6}" type="datetimeFigureOut">
              <a:rPr lang="en-US" smtClean="0"/>
              <a:pPr/>
              <a:t>9/11/2009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1F3733-00B0-480A-B31D-93ADABAC16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E2F644-B2CB-487A-8D05-F3B4071A9AB6}" type="datetimeFigureOut">
              <a:rPr lang="en-US" smtClean="0"/>
              <a:pPr/>
              <a:t>9/11/2009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1F3733-00B0-480A-B31D-93ADABAC16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F5E2F644-B2CB-487A-8D05-F3B4071A9AB6}" type="datetimeFigureOut">
              <a:rPr lang="en-US" smtClean="0"/>
              <a:pPr/>
              <a:t>9/11/2009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771F3733-00B0-480A-B31D-93ADABAC16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F5E2F644-B2CB-487A-8D05-F3B4071A9AB6}" type="datetimeFigureOut">
              <a:rPr lang="en-US" smtClean="0"/>
              <a:pPr/>
              <a:t>9/11/2009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771F3733-00B0-480A-B31D-93ADABAC161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i="1" dirty="0" smtClean="0"/>
              <a:t>A dynamic and inspiring tale of the fantastic year 2004.</a:t>
            </a:r>
            <a:endParaRPr lang="en-US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2004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sz="105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Natural disaster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Inventions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Recreation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74</TotalTime>
  <Words>18</Words>
  <Application>Microsoft Office PowerPoint</Application>
  <PresentationFormat>On-screen Show (4:3)</PresentationFormat>
  <Paragraphs>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Metro</vt:lpstr>
      <vt:lpstr>A dynamic and inspiring tale of the fantastic year 2004.</vt:lpstr>
      <vt:lpstr>Economy</vt:lpstr>
      <vt:lpstr>Politics</vt:lpstr>
      <vt:lpstr>Natural disaster</vt:lpstr>
      <vt:lpstr>Inventions</vt:lpstr>
      <vt:lpstr>Recreation</vt:lpstr>
      <vt:lpstr>Slide 7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dynamic and inspiring tale of the fantastic year 2004.</dc:title>
  <dc:creator>Lionsgate</dc:creator>
  <cp:lastModifiedBy>Lionsgate</cp:lastModifiedBy>
  <cp:revision>6</cp:revision>
  <dcterms:created xsi:type="dcterms:W3CDTF">2009-09-11T15:30:04Z</dcterms:created>
  <dcterms:modified xsi:type="dcterms:W3CDTF">2009-09-11T16:52:16Z</dcterms:modified>
</cp:coreProperties>
</file>